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84" r:id="rId2"/>
  </p:sldIdLst>
  <p:sldSz cx="7019925" cy="9144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FFFF66"/>
    <a:srgbClr val="FF3300"/>
    <a:srgbClr val="00589A"/>
    <a:srgbClr val="41719C"/>
    <a:srgbClr val="E6E6E6"/>
    <a:srgbClr val="CCECFF"/>
    <a:srgbClr val="1F4E79"/>
    <a:srgbClr val="163856"/>
    <a:srgbClr val="1B43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5" autoAdjust="0"/>
    <p:restoredTop sz="94660"/>
  </p:normalViewPr>
  <p:slideViewPr>
    <p:cSldViewPr snapToGrid="0">
      <p:cViewPr varScale="1">
        <p:scale>
          <a:sx n="56" d="100"/>
          <a:sy n="56" d="100"/>
        </p:scale>
        <p:origin x="83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6495" y="1496484"/>
            <a:ext cx="5966936" cy="3183467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77491" y="4802717"/>
            <a:ext cx="5264944" cy="2207683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4C9D3-2C16-415F-999D-E485468AB6A6}" type="datetimeFigureOut">
              <a:rPr lang="it-IT" smtClean="0"/>
              <a:t>20/02/2024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CF2BC-E903-4E59-862E-20390193BDF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28505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4C9D3-2C16-415F-999D-E485468AB6A6}" type="datetimeFigureOut">
              <a:rPr lang="it-IT" smtClean="0"/>
              <a:t>20/02/2024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CF2BC-E903-4E59-862E-20390193BDF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62880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023634" y="486834"/>
            <a:ext cx="1513671" cy="7749117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2620" y="486834"/>
            <a:ext cx="4453265" cy="7749117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4C9D3-2C16-415F-999D-E485468AB6A6}" type="datetimeFigureOut">
              <a:rPr lang="it-IT" smtClean="0"/>
              <a:t>20/02/2024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CF2BC-E903-4E59-862E-20390193BDF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26970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4C9D3-2C16-415F-999D-E485468AB6A6}" type="datetimeFigureOut">
              <a:rPr lang="it-IT" smtClean="0"/>
              <a:t>20/02/2024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CF2BC-E903-4E59-862E-20390193BDF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5986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8964" y="2279653"/>
            <a:ext cx="6054685" cy="3803649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8964" y="6119286"/>
            <a:ext cx="6054685" cy="2000249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/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4C9D3-2C16-415F-999D-E485468AB6A6}" type="datetimeFigureOut">
              <a:rPr lang="it-IT" smtClean="0"/>
              <a:t>20/02/2024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CF2BC-E903-4E59-862E-20390193BDF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934287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2620" y="2434167"/>
            <a:ext cx="2983468" cy="5801784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53837" y="2434167"/>
            <a:ext cx="2983468" cy="5801784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4C9D3-2C16-415F-999D-E485468AB6A6}" type="datetimeFigureOut">
              <a:rPr lang="it-IT" smtClean="0"/>
              <a:t>20/02/2024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CF2BC-E903-4E59-862E-20390193BDF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714409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3534" y="486836"/>
            <a:ext cx="6054685" cy="1767417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3535" y="2241551"/>
            <a:ext cx="2969757" cy="1098549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3535" y="3340100"/>
            <a:ext cx="2969757" cy="4912784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553838" y="2241551"/>
            <a:ext cx="2984382" cy="1098549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553838" y="3340100"/>
            <a:ext cx="2984382" cy="4912784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4C9D3-2C16-415F-999D-E485468AB6A6}" type="datetimeFigureOut">
              <a:rPr lang="it-IT" smtClean="0"/>
              <a:t>20/02/2024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CF2BC-E903-4E59-862E-20390193BDF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66141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4C9D3-2C16-415F-999D-E485468AB6A6}" type="datetimeFigureOut">
              <a:rPr lang="it-IT" smtClean="0"/>
              <a:t>20/02/2024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CF2BC-E903-4E59-862E-20390193BDF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776626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4C9D3-2C16-415F-999D-E485468AB6A6}" type="datetimeFigureOut">
              <a:rPr lang="it-IT" smtClean="0"/>
              <a:t>20/02/2024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CF2BC-E903-4E59-862E-20390193BDF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7931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3534" y="609600"/>
            <a:ext cx="2264109" cy="2133600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84382" y="1316569"/>
            <a:ext cx="3553837" cy="649816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3534" y="2743200"/>
            <a:ext cx="2264109" cy="5082117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4C9D3-2C16-415F-999D-E485468AB6A6}" type="datetimeFigureOut">
              <a:rPr lang="it-IT" smtClean="0"/>
              <a:t>20/02/2024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CF2BC-E903-4E59-862E-20390193BDF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91808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3534" y="609600"/>
            <a:ext cx="2264109" cy="2133600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84382" y="1316569"/>
            <a:ext cx="3553837" cy="6498167"/>
          </a:xfrm>
        </p:spPr>
        <p:txBody>
          <a:bodyPr anchor="t"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3534" y="2743200"/>
            <a:ext cx="2264109" cy="5082117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4C9D3-2C16-415F-999D-E485468AB6A6}" type="datetimeFigureOut">
              <a:rPr lang="it-IT" smtClean="0"/>
              <a:t>20/02/2024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CF2BC-E903-4E59-862E-20390193BDF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30568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2620" y="486836"/>
            <a:ext cx="605468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2620" y="2434167"/>
            <a:ext cx="605468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82620" y="8475136"/>
            <a:ext cx="1579483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D4C9D3-2C16-415F-999D-E485468AB6A6}" type="datetimeFigureOut">
              <a:rPr lang="it-IT" smtClean="0"/>
              <a:t>20/02/2024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25350" y="8475136"/>
            <a:ext cx="236922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57822" y="8475136"/>
            <a:ext cx="1579483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7CF2BC-E903-4E59-862E-20390193BDF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358704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89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Connettore 7 20"/>
          <p:cNvCxnSpPr/>
          <p:nvPr/>
        </p:nvCxnSpPr>
        <p:spPr>
          <a:xfrm flipV="1">
            <a:off x="3960069" y="7863967"/>
            <a:ext cx="1773238" cy="454913"/>
          </a:xfrm>
          <a:prstGeom prst="curvedConnector3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Connettore 7 3"/>
          <p:cNvCxnSpPr/>
          <p:nvPr/>
        </p:nvCxnSpPr>
        <p:spPr>
          <a:xfrm flipV="1">
            <a:off x="0" y="1261641"/>
            <a:ext cx="2301240" cy="903025"/>
          </a:xfrm>
          <a:prstGeom prst="curvedConnector3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7 11"/>
          <p:cNvCxnSpPr/>
          <p:nvPr/>
        </p:nvCxnSpPr>
        <p:spPr>
          <a:xfrm flipV="1">
            <a:off x="2534856" y="7496727"/>
            <a:ext cx="1574157" cy="580568"/>
          </a:xfrm>
          <a:prstGeom prst="curvedConnector3">
            <a:avLst>
              <a:gd name="adj1" fmla="val 50001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ttore 7 23"/>
          <p:cNvCxnSpPr/>
          <p:nvPr/>
        </p:nvCxnSpPr>
        <p:spPr>
          <a:xfrm flipV="1">
            <a:off x="5584371" y="2763790"/>
            <a:ext cx="1435327" cy="363371"/>
          </a:xfrm>
          <a:prstGeom prst="curvedConnector3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7 19"/>
          <p:cNvCxnSpPr/>
          <p:nvPr/>
        </p:nvCxnSpPr>
        <p:spPr>
          <a:xfrm flipV="1">
            <a:off x="960699" y="8077295"/>
            <a:ext cx="1574157" cy="580568"/>
          </a:xfrm>
          <a:prstGeom prst="curvedConnector3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7 22"/>
          <p:cNvCxnSpPr/>
          <p:nvPr/>
        </p:nvCxnSpPr>
        <p:spPr>
          <a:xfrm flipV="1">
            <a:off x="2301240" y="7768171"/>
            <a:ext cx="3054531" cy="948018"/>
          </a:xfrm>
          <a:prstGeom prst="curvedConnector3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olo 1"/>
          <p:cNvSpPr txBox="1">
            <a:spLocks noChangeAspect="1"/>
          </p:cNvSpPr>
          <p:nvPr/>
        </p:nvSpPr>
        <p:spPr>
          <a:xfrm>
            <a:off x="15798" y="128176"/>
            <a:ext cx="7019892" cy="3396716"/>
          </a:xfrm>
          <a:prstGeom prst="rect">
            <a:avLst/>
          </a:prstGeom>
        </p:spPr>
        <p:txBody>
          <a:bodyPr>
            <a:noAutofit/>
          </a:bodyPr>
          <a:lstStyle>
            <a:lvl1pPr algn="l" defTabSz="121917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86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it-IT" sz="3200" b="1" dirty="0" smtClean="0">
              <a:solidFill>
                <a:schemeClr val="bg1"/>
              </a:solidFill>
              <a:latin typeface="Tw Cen MT Condensed" panose="020B0606020104020203" pitchFamily="34" charset="0"/>
              <a:ea typeface="Microsoft JhengHei UI Light" panose="020B0304030504040204" pitchFamily="34" charset="-120"/>
              <a:cs typeface="Leelawadee UI Semilight" panose="020B0402040204020203" pitchFamily="34" charset="-34"/>
            </a:endParaRPr>
          </a:p>
          <a:p>
            <a:pPr algn="ctr"/>
            <a:r>
              <a:rPr lang="it-IT" sz="3200" b="1" dirty="0" smtClean="0">
                <a:solidFill>
                  <a:schemeClr val="bg1"/>
                </a:solidFill>
                <a:latin typeface="Tw Cen MT Condensed" panose="020B0606020104020203" pitchFamily="34" charset="0"/>
                <a:ea typeface="Microsoft JhengHei UI Light" panose="020B0304030504040204" pitchFamily="34" charset="-120"/>
                <a:cs typeface="Leelawadee UI Semilight" panose="020B0402040204020203" pitchFamily="34" charset="-34"/>
              </a:rPr>
              <a:t>XXVIII </a:t>
            </a:r>
            <a:endParaRPr lang="it-IT" sz="3200" b="1" dirty="0">
              <a:solidFill>
                <a:schemeClr val="bg1"/>
              </a:solidFill>
              <a:latin typeface="Tw Cen MT Condensed" panose="020B0606020104020203" pitchFamily="34" charset="0"/>
              <a:ea typeface="Microsoft JhengHei UI Light" panose="020B0304030504040204" pitchFamily="34" charset="-120"/>
              <a:cs typeface="Leelawadee UI Semilight" panose="020B0402040204020203" pitchFamily="34" charset="-34"/>
            </a:endParaRPr>
          </a:p>
          <a:p>
            <a:pPr algn="ctr"/>
            <a:r>
              <a:rPr lang="it-IT" sz="3200" b="1" dirty="0">
                <a:solidFill>
                  <a:schemeClr val="bg1"/>
                </a:solidFill>
                <a:latin typeface="Tw Cen MT Condensed" panose="020B0606020104020203" pitchFamily="34" charset="0"/>
                <a:ea typeface="Microsoft JhengHei UI Light" panose="020B0304030504040204" pitchFamily="34" charset="-120"/>
                <a:cs typeface="Leelawadee UI Semilight" panose="020B0402040204020203" pitchFamily="34" charset="-34"/>
              </a:rPr>
              <a:t>Convegno Nazionale </a:t>
            </a:r>
            <a:r>
              <a:rPr lang="it-IT" sz="3600" b="1" dirty="0" smtClean="0">
                <a:solidFill>
                  <a:schemeClr val="bg1"/>
                </a:solidFill>
                <a:latin typeface="Tw Cen MT Condensed" panose="020B0606020104020203" pitchFamily="34" charset="0"/>
                <a:ea typeface="Microsoft JhengHei UI Light" panose="020B0304030504040204" pitchFamily="34" charset="-120"/>
                <a:cs typeface="Leelawadee UI Semilight" panose="020B0402040204020203" pitchFamily="34" charset="-34"/>
              </a:rPr>
              <a:t>SIPI</a:t>
            </a:r>
            <a:endParaRPr lang="it-IT" sz="3600" b="1" dirty="0">
              <a:solidFill>
                <a:schemeClr val="bg1"/>
              </a:solidFill>
              <a:latin typeface="Tw Cen MT Condensed" panose="020B0606020104020203" pitchFamily="34" charset="0"/>
              <a:ea typeface="Microsoft JhengHei UI Light" panose="020B0304030504040204" pitchFamily="34" charset="-120"/>
              <a:cs typeface="Leelawadee UI Semilight" panose="020B0402040204020203" pitchFamily="34" charset="-34"/>
            </a:endParaRPr>
          </a:p>
          <a:p>
            <a:pPr algn="ctr"/>
            <a:r>
              <a:rPr lang="it-IT" sz="2400" dirty="0">
                <a:solidFill>
                  <a:schemeClr val="bg1"/>
                </a:solidFill>
                <a:latin typeface="Tw Cen MT Condensed" panose="020B0606020104020203" pitchFamily="34" charset="0"/>
                <a:ea typeface="Microsoft JhengHei UI Light" panose="020B0304030504040204" pitchFamily="34" charset="-120"/>
                <a:cs typeface="Leelawadee UI Semilight" panose="020B0402040204020203" pitchFamily="34" charset="-34"/>
              </a:rPr>
              <a:t>Società Italiana Patologia Ittica</a:t>
            </a:r>
          </a:p>
          <a:p>
            <a:pPr algn="ctr"/>
            <a:endParaRPr lang="it-IT" sz="1800" b="1" dirty="0">
              <a:solidFill>
                <a:schemeClr val="bg1"/>
              </a:solidFill>
              <a:latin typeface="Tw Cen MT Condensed" panose="020B0606020104020203" pitchFamily="34" charset="0"/>
              <a:ea typeface="Microsoft JhengHei UI Light" panose="020B0304030504040204" pitchFamily="34" charset="-120"/>
              <a:cs typeface="Leelawadee UI Semilight" panose="020B0402040204020203" pitchFamily="34" charset="-34"/>
            </a:endParaRPr>
          </a:p>
          <a:p>
            <a:pPr algn="ctr"/>
            <a:r>
              <a:rPr lang="it-IT" sz="1800" b="1" dirty="0">
                <a:solidFill>
                  <a:schemeClr val="bg1"/>
                </a:solidFill>
                <a:latin typeface="Tw Cen MT Condensed" panose="020B0606020104020203" pitchFamily="34" charset="0"/>
                <a:ea typeface="Microsoft JhengHei UI Light" panose="020B0304030504040204" pitchFamily="34" charset="-120"/>
                <a:cs typeface="Leelawadee UI Semilight" panose="020B0402040204020203" pitchFamily="34" charset="-34"/>
              </a:rPr>
              <a:t>    Cesenatico, </a:t>
            </a:r>
            <a:r>
              <a:rPr lang="it-IT" sz="1800" b="1" dirty="0" smtClean="0">
                <a:solidFill>
                  <a:schemeClr val="bg1"/>
                </a:solidFill>
                <a:latin typeface="Tw Cen MT Condensed" panose="020B0606020104020203" pitchFamily="34" charset="0"/>
                <a:ea typeface="Microsoft JhengHei UI Light" panose="020B0304030504040204" pitchFamily="34" charset="-120"/>
                <a:cs typeface="Leelawadee UI Semilight" panose="020B0402040204020203" pitchFamily="34" charset="-34"/>
              </a:rPr>
              <a:t>26-28 </a:t>
            </a:r>
            <a:r>
              <a:rPr lang="it-IT" sz="1800" b="1" dirty="0">
                <a:solidFill>
                  <a:schemeClr val="bg1"/>
                </a:solidFill>
                <a:latin typeface="Tw Cen MT Condensed" panose="020B0606020104020203" pitchFamily="34" charset="0"/>
                <a:ea typeface="Microsoft JhengHei UI Light" panose="020B0304030504040204" pitchFamily="34" charset="-120"/>
                <a:cs typeface="Leelawadee UI Semilight" panose="020B0402040204020203" pitchFamily="34" charset="-34"/>
              </a:rPr>
              <a:t>giugno </a:t>
            </a:r>
            <a:r>
              <a:rPr lang="it-IT" sz="1800" b="1" dirty="0" smtClean="0">
                <a:solidFill>
                  <a:schemeClr val="bg1"/>
                </a:solidFill>
                <a:latin typeface="Tw Cen MT Condensed" panose="020B0606020104020203" pitchFamily="34" charset="0"/>
                <a:ea typeface="Microsoft JhengHei UI Light" panose="020B0304030504040204" pitchFamily="34" charset="-120"/>
                <a:cs typeface="Leelawadee UI Semilight" panose="020B0402040204020203" pitchFamily="34" charset="-34"/>
              </a:rPr>
              <a:t>2024</a:t>
            </a:r>
          </a:p>
          <a:p>
            <a:pPr algn="ctr"/>
            <a:endParaRPr lang="it-IT" sz="1800" b="1" dirty="0" smtClean="0">
              <a:solidFill>
                <a:schemeClr val="bg1"/>
              </a:solidFill>
              <a:latin typeface="Tw Cen MT Condensed" panose="020B0606020104020203" pitchFamily="34" charset="0"/>
              <a:ea typeface="Microsoft JhengHei UI Light" panose="020B0304030504040204" pitchFamily="34" charset="-120"/>
              <a:cs typeface="Leelawadee UI Semilight" panose="020B0402040204020203" pitchFamily="34" charset="-34"/>
            </a:endParaRPr>
          </a:p>
          <a:p>
            <a:pPr algn="ctr"/>
            <a:endParaRPr lang="en-CA" sz="1100" dirty="0">
              <a:solidFill>
                <a:schemeClr val="bg1"/>
              </a:solidFill>
              <a:latin typeface="Tw Cen MT Condensed" panose="020B0606020104020203" pitchFamily="34" charset="0"/>
              <a:ea typeface="Microsoft JhengHei UI Light" panose="020B0304030504040204" pitchFamily="34" charset="-120"/>
              <a:cs typeface="Leelawadee UI Semilight" panose="020B0402040204020203" pitchFamily="34" charset="-34"/>
            </a:endParaRPr>
          </a:p>
        </p:txBody>
      </p:sp>
      <p:pic>
        <p:nvPicPr>
          <p:cNvPr id="2050" name="Picture 2" descr="File:Cesenatico - Portocanale con i colori delle vele del Museo della Marineri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0" y="3612381"/>
            <a:ext cx="7025640" cy="4755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Immagin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3278" y="7728857"/>
            <a:ext cx="1080000" cy="1047340"/>
          </a:xfrm>
          <a:prstGeom prst="rect">
            <a:avLst/>
          </a:prstGeom>
        </p:spPr>
      </p:pic>
      <p:cxnSp>
        <p:nvCxnSpPr>
          <p:cNvPr id="16" name="Connettore 7 15"/>
          <p:cNvCxnSpPr/>
          <p:nvPr/>
        </p:nvCxnSpPr>
        <p:spPr>
          <a:xfrm flipV="1">
            <a:off x="-5680" y="2032902"/>
            <a:ext cx="1683986" cy="730887"/>
          </a:xfrm>
          <a:prstGeom prst="curvedConnector3">
            <a:avLst>
              <a:gd name="adj1" fmla="val 50000"/>
            </a:avLst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7 18"/>
          <p:cNvCxnSpPr/>
          <p:nvPr/>
        </p:nvCxnSpPr>
        <p:spPr>
          <a:xfrm flipV="1">
            <a:off x="588646" y="2184495"/>
            <a:ext cx="2461854" cy="849374"/>
          </a:xfrm>
          <a:prstGeom prst="curvedConnector3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7 24"/>
          <p:cNvCxnSpPr/>
          <p:nvPr/>
        </p:nvCxnSpPr>
        <p:spPr>
          <a:xfrm flipV="1">
            <a:off x="424543" y="8542557"/>
            <a:ext cx="2055848" cy="590557"/>
          </a:xfrm>
          <a:prstGeom prst="curvedConnector3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ttangolo 10"/>
          <p:cNvSpPr/>
          <p:nvPr/>
        </p:nvSpPr>
        <p:spPr>
          <a:xfrm>
            <a:off x="10051" y="9007946"/>
            <a:ext cx="7018305" cy="1692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0"/>
              </a:spcAft>
            </a:pPr>
            <a:r>
              <a:rPr lang="it-IT" sz="500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Foto: Creative </a:t>
            </a:r>
            <a:r>
              <a:rPr lang="it-IT" sz="5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Commons</a:t>
            </a:r>
            <a:r>
              <a:rPr lang="it-IT" sz="5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500" u="sng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“</a:t>
            </a:r>
            <a:r>
              <a:rPr lang="it-IT" sz="500" u="sng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Portocanale</a:t>
            </a:r>
            <a:r>
              <a:rPr lang="it-IT" sz="500" u="sng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vele del Museo della Marineria”</a:t>
            </a:r>
            <a:r>
              <a:rPr lang="it-IT" sz="5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by  </a:t>
            </a:r>
            <a:r>
              <a:rPr lang="it-IT" sz="500" u="sng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PROPOLI87</a:t>
            </a:r>
            <a:r>
              <a:rPr lang="it-IT" sz="5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5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is</a:t>
            </a:r>
            <a:r>
              <a:rPr lang="it-IT" sz="5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sz="5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licensed</a:t>
            </a:r>
            <a:r>
              <a:rPr lang="it-IT" sz="5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under </a:t>
            </a:r>
            <a:r>
              <a:rPr lang="it-IT" sz="500" u="sng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CC BY 4.0</a:t>
            </a:r>
            <a:endParaRPr lang="it-IT" sz="5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20125" y="2869014"/>
            <a:ext cx="70183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b="1" dirty="0" smtClean="0">
                <a:solidFill>
                  <a:srgbClr val="FF9900"/>
                </a:solidFill>
              </a:rPr>
              <a:t>PRIMO ANNUNCIO</a:t>
            </a:r>
            <a:endParaRPr lang="it-IT" sz="4000" b="1" dirty="0">
              <a:solidFill>
                <a:srgbClr val="FF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765683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285</TotalTime>
  <Words>38</Words>
  <Application>Microsoft Office PowerPoint</Application>
  <PresentationFormat>Personalizzato</PresentationFormat>
  <Paragraphs>8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8" baseType="lpstr">
      <vt:lpstr>Microsoft JhengHei UI Light</vt:lpstr>
      <vt:lpstr>Arial</vt:lpstr>
      <vt:lpstr>Calibri</vt:lpstr>
      <vt:lpstr>Calibri Light</vt:lpstr>
      <vt:lpstr>Leelawadee UI Semilight</vt:lpstr>
      <vt:lpstr>Tw Cen MT Condensed</vt:lpstr>
      <vt:lpstr>Tema di Office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Silvagni Alessandra</dc:creator>
  <cp:lastModifiedBy>Silvagni Alessandra</cp:lastModifiedBy>
  <cp:revision>39</cp:revision>
  <dcterms:created xsi:type="dcterms:W3CDTF">2024-01-12T09:16:31Z</dcterms:created>
  <dcterms:modified xsi:type="dcterms:W3CDTF">2024-02-20T13:36:24Z</dcterms:modified>
</cp:coreProperties>
</file>